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B01C-A42E-43FD-A9C0-AABFC0446D2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4557-E706-44A8-B145-8C7AA012D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B01C-A42E-43FD-A9C0-AABFC0446D2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4557-E706-44A8-B145-8C7AA012D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B01C-A42E-43FD-A9C0-AABFC0446D2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4557-E706-44A8-B145-8C7AA012D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B01C-A42E-43FD-A9C0-AABFC0446D2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4557-E706-44A8-B145-8C7AA012D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B01C-A42E-43FD-A9C0-AABFC0446D2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4557-E706-44A8-B145-8C7AA012D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B01C-A42E-43FD-A9C0-AABFC0446D2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4557-E706-44A8-B145-8C7AA012D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B01C-A42E-43FD-A9C0-AABFC0446D2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4557-E706-44A8-B145-8C7AA012D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B01C-A42E-43FD-A9C0-AABFC0446D2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4557-E706-44A8-B145-8C7AA012D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B01C-A42E-43FD-A9C0-AABFC0446D2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4557-E706-44A8-B145-8C7AA012D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B01C-A42E-43FD-A9C0-AABFC0446D2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4557-E706-44A8-B145-8C7AA012D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B01C-A42E-43FD-A9C0-AABFC0446D2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4557-E706-44A8-B145-8C7AA012D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B01C-A42E-43FD-A9C0-AABFC0446D2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44557-E706-44A8-B145-8C7AA012D5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official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WinRoNe</dc:creator>
  <cp:lastModifiedBy>WinRoNe</cp:lastModifiedBy>
  <cp:revision>1</cp:revision>
  <dcterms:created xsi:type="dcterms:W3CDTF">2020-11-11T14:39:31Z</dcterms:created>
  <dcterms:modified xsi:type="dcterms:W3CDTF">2020-11-11T14:39:50Z</dcterms:modified>
</cp:coreProperties>
</file>